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65" r:id="rId5"/>
    <p:sldId id="259" r:id="rId6"/>
    <p:sldId id="258" r:id="rId7"/>
    <p:sldId id="261" r:id="rId8"/>
    <p:sldId id="266" r:id="rId9"/>
    <p:sldId id="263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374-0FC4-41DF-A8E5-BB63FA44C64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716-CD42-44D8-8455-CD8859C32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374-0FC4-41DF-A8E5-BB63FA44C64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716-CD42-44D8-8455-CD8859C32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374-0FC4-41DF-A8E5-BB63FA44C64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716-CD42-44D8-8455-CD8859C32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374-0FC4-41DF-A8E5-BB63FA44C64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716-CD42-44D8-8455-CD8859C32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374-0FC4-41DF-A8E5-BB63FA44C64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716-CD42-44D8-8455-CD8859C32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374-0FC4-41DF-A8E5-BB63FA44C64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716-CD42-44D8-8455-CD8859C32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374-0FC4-41DF-A8E5-BB63FA44C64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716-CD42-44D8-8455-CD8859C32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374-0FC4-41DF-A8E5-BB63FA44C64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716-CD42-44D8-8455-CD8859C32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374-0FC4-41DF-A8E5-BB63FA44C64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716-CD42-44D8-8455-CD8859C32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374-0FC4-41DF-A8E5-BB63FA44C64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716-CD42-44D8-8455-CD8859C32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374-0FC4-41DF-A8E5-BB63FA44C64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0716-CD42-44D8-8455-CD8859C32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EF374-0FC4-41DF-A8E5-BB63FA44C649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00716-CD42-44D8-8455-CD8859C32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HOME\Desktop\Resume-Health\silver_shine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267200" y="5181600"/>
            <a:ext cx="4876800" cy="1470025"/>
          </a:xfrm>
        </p:spPr>
        <p:txBody>
          <a:bodyPr>
            <a:normAutofit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…I am tensed…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3" descr="I havesomethingtot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4648200" cy="6135624"/>
          </a:xfrm>
          <a:prstGeom prst="rect">
            <a:avLst/>
          </a:prstGeom>
        </p:spPr>
      </p:pic>
      <p:pic>
        <p:nvPicPr>
          <p:cNvPr id="5" name="silver_shi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6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19200" y="4495800"/>
            <a:ext cx="9144000" cy="1470025"/>
          </a:xfrm>
        </p:spPr>
        <p:txBody>
          <a:bodyPr/>
          <a:lstStyle/>
          <a:p>
            <a:r>
              <a:rPr lang="en-US" b="1" spc="-1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How do I manage all ? </a:t>
            </a:r>
            <a:endParaRPr lang="en-US" b="1" spc="-1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 descr="how-to-manage-your-life-in-one-minute.WidePl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689864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1981200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 not worry..</a:t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We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are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here now to take care of you..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 descr="24x7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200399"/>
            <a:ext cx="4038600" cy="1929371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71600" y="4800600"/>
            <a:ext cx="7391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My mother is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diabetic..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My father is heart patient……….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 descr="st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638800" cy="352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114800" y="1371600"/>
            <a:ext cx="4724400" cy="5181599"/>
          </a:xfrm>
        </p:spPr>
        <p:txBody>
          <a:bodyPr>
            <a:normAutofit/>
          </a:bodyPr>
          <a:lstStyle/>
          <a:p>
            <a:pPr algn="l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 have BP…..</a:t>
            </a:r>
            <a:b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My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Blood Sugar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is not under control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 am worried … 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 descr="BloodPress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3644988" cy="5117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048000" y="3581400"/>
            <a:ext cx="5791200" cy="2233269"/>
          </a:xfrm>
        </p:spPr>
        <p:txBody>
          <a:bodyPr>
            <a:normAutofit/>
          </a:bodyPr>
          <a:lstStyle/>
          <a:p>
            <a:pPr algn="l"/>
            <a:r>
              <a:rPr lang="en-US" sz="4000" b="1" spc="-1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Too much Stress at work…</a:t>
            </a:r>
            <a:br>
              <a:rPr lang="en-US" sz="4000" b="1" spc="-1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4000" b="1" spc="-1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 often ignore health….</a:t>
            </a:r>
            <a:br>
              <a:rPr lang="en-US" sz="4000" b="1" spc="-1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4000" b="1" spc="-1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my </a:t>
            </a:r>
            <a:r>
              <a:rPr lang="en-US" sz="4000" b="1" spc="-1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wife, my son</a:t>
            </a:r>
            <a:r>
              <a:rPr lang="en-US" sz="4000" b="1" spc="-1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..</a:t>
            </a:r>
            <a:endParaRPr lang="en-US" sz="4000" b="1" spc="-1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 descr="toomuchs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143000"/>
            <a:ext cx="2664823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toomuchstr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609600"/>
            <a:ext cx="3352800" cy="20398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stressed_k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20846">
            <a:off x="501488" y="2900895"/>
            <a:ext cx="2133600" cy="3057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38200" y="4267200"/>
            <a:ext cx="9372600" cy="2076450"/>
          </a:xfrm>
        </p:spPr>
        <p:txBody>
          <a:bodyPr>
            <a:normAutofit/>
          </a:bodyPr>
          <a:lstStyle/>
          <a:p>
            <a:r>
              <a:rPr lang="en-US" b="1" spc="-1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 often forget to take medicine </a:t>
            </a:r>
            <a:r>
              <a:rPr lang="en-US" b="1" spc="-1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 </a:t>
            </a:r>
            <a:endParaRPr lang="en-US" b="1" spc="-1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 descr="Medication Bott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4800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81000" y="4648200"/>
            <a:ext cx="86106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My father is Advised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Surgery.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Looking for second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opinion..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should I do ?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 descr="surg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61722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3400" y="4648200"/>
            <a:ext cx="8001000" cy="1470025"/>
          </a:xfrm>
        </p:spPr>
        <p:txBody>
          <a:bodyPr>
            <a:normAutofit/>
          </a:bodyPr>
          <a:lstStyle/>
          <a:p>
            <a:pPr algn="l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Family Medical History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Never thought it’s so important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 descr="Healthfamily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6477000" cy="270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5105400"/>
            <a:ext cx="9144000" cy="1470025"/>
          </a:xfrm>
        </p:spPr>
        <p:txBody>
          <a:bodyPr>
            <a:normAutofit/>
          </a:bodyPr>
          <a:lstStyle/>
          <a:p>
            <a:r>
              <a:rPr lang="en-US" b="1" spc="-1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Don’t remember when I had my last routine health Check up?</a:t>
            </a:r>
            <a:endParaRPr lang="en-US" b="1" spc="-1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 descr="thaihos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5846197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038600" y="3124200"/>
            <a:ext cx="5257800" cy="2971800"/>
          </a:xfrm>
        </p:spPr>
        <p:txBody>
          <a:bodyPr>
            <a:normAutofit/>
          </a:bodyPr>
          <a:lstStyle/>
          <a:p>
            <a:pPr algn="l"/>
            <a:r>
              <a:rPr lang="en-US" b="1" spc="-1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Too Much work! Can I connect to doctor Online ?</a:t>
            </a:r>
            <a:endParaRPr lang="en-US" b="1" spc="-1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3" descr="no-t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28600"/>
            <a:ext cx="3657600" cy="2650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onnecttod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505200"/>
            <a:ext cx="3048000" cy="2330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70</Words>
  <Application>Microsoft Office PowerPoint</Application>
  <PresentationFormat>On-screen Show (4:3)</PresentationFormat>
  <Paragraphs>11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…I am tensed…</vt:lpstr>
      <vt:lpstr>My mother is diabetic.. My father is heart patient……….</vt:lpstr>
      <vt:lpstr>I have BP….. My Blood Sugar is not under control ! I am worried … </vt:lpstr>
      <vt:lpstr>Too much Stress at work… I often ignore health…. my wife, my son..</vt:lpstr>
      <vt:lpstr>I often forget to take medicine ! </vt:lpstr>
      <vt:lpstr>My father is Advised Surgery.  Looking for second opinion..  What should I do ?</vt:lpstr>
      <vt:lpstr>Family Medical History !  Never thought it’s so important</vt:lpstr>
      <vt:lpstr>Don’t remember when I had my last routine health Check up?</vt:lpstr>
      <vt:lpstr>Too Much work! Can I connect to doctor Online ?</vt:lpstr>
      <vt:lpstr>How do I manage all ? </vt:lpstr>
      <vt:lpstr>Do not worry.. We are here now to take care of you..</vt:lpstr>
    </vt:vector>
  </TitlesOfParts>
  <Company>SKS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</dc:title>
  <dc:creator>Sks</dc:creator>
  <cp:lastModifiedBy>Sks</cp:lastModifiedBy>
  <cp:revision>51</cp:revision>
  <dcterms:created xsi:type="dcterms:W3CDTF">2012-01-11T05:43:49Z</dcterms:created>
  <dcterms:modified xsi:type="dcterms:W3CDTF">2012-02-29T12:15:27Z</dcterms:modified>
</cp:coreProperties>
</file>